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2" r:id="rId1"/>
    <p:sldMasterId id="2147483730" r:id="rId2"/>
    <p:sldMasterId id="2147483674" r:id="rId3"/>
    <p:sldMasterId id="2147483688" r:id="rId4"/>
    <p:sldMasterId id="2147483726" r:id="rId5"/>
  </p:sldMasterIdLst>
  <p:notesMasterIdLst>
    <p:notesMasterId r:id="rId8"/>
  </p:notesMasterIdLst>
  <p:sldIdLst>
    <p:sldId id="258" r:id="rId6"/>
    <p:sldId id="257" r:id="rId7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9"/>
      <p:italic r:id="rId9"/>
      <p:boldItalic r:id="rId9"/>
    </p:embeddedFont>
    <p:embeddedFont>
      <p:font typeface="Montserrat" pitchFamily="2" charset="77"/>
      <p:regular r:id="rId9"/>
      <p:bold r:id="rId9"/>
      <p:italic r:id="rId9"/>
      <p:bold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A83C"/>
    <a:srgbClr val="D5A845"/>
    <a:srgbClr val="F5B827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6"/>
    <p:restoredTop sz="95775"/>
  </p:normalViewPr>
  <p:slideViewPr>
    <p:cSldViewPr snapToGrid="0" snapToObjects="1">
      <p:cViewPr varScale="1">
        <p:scale>
          <a:sx n="105" d="100"/>
          <a:sy n="105" d="100"/>
        </p:scale>
        <p:origin x="11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3B8CF-26FF-4A40-8099-5B5CEC7EAD6D}" type="datetimeFigureOut">
              <a:rPr lang="en-US" smtClean="0"/>
              <a:t>8/19/21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D4200-32C1-6E4C-A16C-504EDEFDF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9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DC7B14-5E1D-F04C-8AF0-EDAC6411A91C}"/>
              </a:ext>
            </a:extLst>
          </p:cNvPr>
          <p:cNvSpPr txBox="1"/>
          <p:nvPr userDrawn="1"/>
        </p:nvSpPr>
        <p:spPr>
          <a:xfrm>
            <a:off x="0" y="2341178"/>
            <a:ext cx="88602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b="1" i="0" baseline="0" dirty="0">
                <a:solidFill>
                  <a:srgbClr val="DCA83C"/>
                </a:solidFill>
                <a:latin typeface="Calibri" panose="020F0502020204030204" pitchFamily="34" charset="0"/>
              </a:rPr>
              <a:t>DARK COVER </a:t>
            </a:r>
          </a:p>
          <a:p>
            <a:pPr lvl="0" algn="ctr"/>
            <a:r>
              <a:rPr lang="en-US" sz="6000" b="1" i="0" baseline="0" dirty="0">
                <a:solidFill>
                  <a:srgbClr val="DCA83C"/>
                </a:solidFill>
                <a:latin typeface="Calibri" panose="020F0502020204030204" pitchFamily="34" charset="0"/>
              </a:rPr>
              <a:t>OPTIONS  (FULL)</a:t>
            </a:r>
          </a:p>
        </p:txBody>
      </p:sp>
      <p:sp>
        <p:nvSpPr>
          <p:cNvPr id="3" name="Striped Right Arrow 2">
            <a:extLst>
              <a:ext uri="{FF2B5EF4-FFF2-40B4-BE49-F238E27FC236}">
                <a16:creationId xmlns:a16="http://schemas.microsoft.com/office/drawing/2014/main" id="{A7497156-42C9-D441-B25E-BCCBB30CEE63}"/>
              </a:ext>
            </a:extLst>
          </p:cNvPr>
          <p:cNvSpPr/>
          <p:nvPr userDrawn="1"/>
        </p:nvSpPr>
        <p:spPr>
          <a:xfrm>
            <a:off x="8177048" y="2341178"/>
            <a:ext cx="4014952" cy="217564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DCA8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8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ubtitle - Content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48E8C-B0D7-5940-8C75-1B8F8A077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430" y="960120"/>
            <a:ext cx="10143065" cy="1133856"/>
          </a:xfrm>
          <a:prstGeom prst="rect">
            <a:avLst/>
          </a:prstGeom>
        </p:spPr>
        <p:txBody>
          <a:bodyPr anchor="b"/>
          <a:lstStyle>
            <a:lvl1pPr>
              <a:defRPr sz="3200" b="1" i="0"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13A90-85D2-7747-8F98-CB10DEC039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7769" y="2093918"/>
            <a:ext cx="10143067" cy="593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chemeClr val="accent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D347F14-5283-BE4E-ACB4-B491379AC7D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7769" y="2687643"/>
            <a:ext cx="10143067" cy="358933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="1" i="0">
                <a:latin typeface="Calibri" panose="020F0502020204030204" pitchFamily="34" charset="0"/>
              </a:defRPr>
            </a:lvl1pPr>
            <a:lvl2pPr>
              <a:defRPr sz="2000"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add body – no bullets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59707C-AF1D-2747-A40B-6DF75446B89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57428" y="6419088"/>
            <a:ext cx="4291584" cy="192024"/>
          </a:xfrm>
        </p:spPr>
        <p:txBody>
          <a:bodyPr/>
          <a:lstStyle/>
          <a:p>
            <a:pPr algn="l"/>
            <a:r>
              <a:rPr lang="en-US"/>
              <a:t>Presentation Title - edit in Insert -&gt; Header &amp;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88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ubtitle -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48E8C-B0D7-5940-8C75-1B8F8A077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828" y="960120"/>
            <a:ext cx="10143405" cy="1133856"/>
          </a:xfrm>
          <a:prstGeom prst="rect">
            <a:avLst/>
          </a:prstGeom>
        </p:spPr>
        <p:txBody>
          <a:bodyPr anchor="b"/>
          <a:lstStyle>
            <a:lvl1pPr>
              <a:defRPr sz="3200" b="1" i="0"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13A90-85D2-7747-8F98-CB10DEC039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3169" y="2093918"/>
            <a:ext cx="10143067" cy="593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chemeClr val="accent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D347F14-5283-BE4E-ACB4-B491379AC7D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83169" y="2687643"/>
            <a:ext cx="10143067" cy="3589337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1800" b="0" i="0">
                <a:latin typeface="Calibri" panose="020F0502020204030204" pitchFamily="34" charset="0"/>
              </a:defRPr>
            </a:lvl1pPr>
            <a:lvl2pPr>
              <a:defRPr sz="1600" b="0" i="0">
                <a:latin typeface="Calibri" panose="020F0502020204030204" pitchFamily="34" charset="0"/>
              </a:defRPr>
            </a:lvl2pPr>
            <a:lvl3pPr>
              <a:defRPr sz="1400" b="0" i="0" baseline="0">
                <a:latin typeface="Calibri" panose="020F0502020204030204" pitchFamily="34" charset="0"/>
              </a:defRPr>
            </a:lvl3pPr>
            <a:lvl4pPr>
              <a:defRPr sz="1200" b="0" i="0">
                <a:latin typeface="Calibri" panose="020F0502020204030204" pitchFamily="34" charset="0"/>
              </a:defRPr>
            </a:lvl4pPr>
            <a:lvl5pPr>
              <a:defRPr sz="1100" b="0" i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 body – bullets</a:t>
            </a:r>
          </a:p>
          <a:p>
            <a:pPr lvl="1"/>
            <a:r>
              <a:rPr lang="en-US" sz="1600" dirty="0"/>
              <a:t>Second level</a:t>
            </a:r>
          </a:p>
          <a:p>
            <a:pPr lvl="2"/>
            <a:r>
              <a:rPr lang="en-US" sz="1400" dirty="0"/>
              <a:t>Third level</a:t>
            </a:r>
          </a:p>
          <a:p>
            <a:pPr lvl="3"/>
            <a:r>
              <a:rPr lang="en-US" sz="1200" dirty="0"/>
              <a:t>Fourth  level</a:t>
            </a:r>
          </a:p>
          <a:p>
            <a:pPr lvl="4"/>
            <a:r>
              <a:rPr lang="en-US" sz="1100" dirty="0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A56F21-C0AE-A24E-9518-1ED9760E2FB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82828" y="6419088"/>
            <a:ext cx="4291584" cy="192024"/>
          </a:xfrm>
        </p:spPr>
        <p:txBody>
          <a:bodyPr/>
          <a:lstStyle/>
          <a:p>
            <a:pPr algn="l"/>
            <a:r>
              <a:rPr lang="en-US" dirty="0"/>
              <a:t>Presentation Title - edit in Insert -&gt; Header &amp; Footer</a:t>
            </a:r>
          </a:p>
        </p:txBody>
      </p:sp>
    </p:spTree>
    <p:extLst>
      <p:ext uri="{BB962C8B-B14F-4D97-AF65-F5344CB8AC3E}">
        <p14:creationId xmlns:p14="http://schemas.microsoft.com/office/powerpoint/2010/main" val="586313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- objec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D1018E-C64A-AF48-9E6B-132DB65FDCD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99008" y="1527048"/>
            <a:ext cx="5498592" cy="2880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add object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71B070-5441-EC4A-8034-CBEB2676132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5872" y="2110686"/>
            <a:ext cx="5259797" cy="5852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chemeClr val="accent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D161C1-2A6C-1D44-A99B-FBFF03996F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94541" y="2707365"/>
            <a:ext cx="5261128" cy="3170529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16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14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12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11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33F5D97-67D7-624E-A33E-2FBED1673E3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782828" y="6419088"/>
            <a:ext cx="4291584" cy="192024"/>
          </a:xfrm>
        </p:spPr>
        <p:txBody>
          <a:bodyPr/>
          <a:lstStyle/>
          <a:p>
            <a:pPr algn="l"/>
            <a:r>
              <a:rPr lang="en-US" dirty="0"/>
              <a:t>Presentation Title - edit in Insert -&gt; Header &amp; Footer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6637AAC-895B-6049-91FE-DB93F9229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5052" y="777245"/>
            <a:ext cx="5259797" cy="1325563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4273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no bullets - objec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D1018E-C64A-AF48-9E6B-132DB65FDCD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7408" y="1527048"/>
            <a:ext cx="5498592" cy="2880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add object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FB3336-AA35-BB4C-8218-B31ADE71E6D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782828" y="6419088"/>
            <a:ext cx="4291584" cy="192024"/>
          </a:xfrm>
        </p:spPr>
        <p:txBody>
          <a:bodyPr/>
          <a:lstStyle/>
          <a:p>
            <a:pPr algn="l"/>
            <a:r>
              <a:rPr lang="en-US" dirty="0"/>
              <a:t>Presentation Title - edit in Insert -&gt; Header &amp; Footer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977722F-6072-1443-B043-DEDF6C162D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5872" y="2110686"/>
            <a:ext cx="5259797" cy="5852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chemeClr val="accent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61679F99-F33F-E04A-8A9C-9F136C72CE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94541" y="2707365"/>
            <a:ext cx="5261128" cy="3170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Montserrat" pitchFamily="2" charset="77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Montserrat" pitchFamily="2" charset="77"/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  <a:latin typeface="Montserrat" pitchFamily="2" charset="77"/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1">
            <a:extLst>
              <a:ext uri="{FF2B5EF4-FFF2-40B4-BE49-F238E27FC236}">
                <a16:creationId xmlns:a16="http://schemas.microsoft.com/office/drawing/2014/main" id="{47022055-C76E-B64E-B07D-1CB72498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5052" y="777245"/>
            <a:ext cx="5259797" cy="1325563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6936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- objec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D1018E-C64A-AF48-9E6B-132DB65FDCD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393232" y="1527048"/>
            <a:ext cx="5498592" cy="2880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add object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71B070-5441-EC4A-8034-CBEB2676132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89240" y="2121408"/>
            <a:ext cx="5259797" cy="5852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chemeClr val="accent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D161C1-2A6C-1D44-A99B-FBFF03996F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87909" y="2711866"/>
            <a:ext cx="5261128" cy="3170529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16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14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12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11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F55B3F-1EEE-4042-86C8-A294F4226C7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787909" y="6419088"/>
            <a:ext cx="4291584" cy="192024"/>
          </a:xfrm>
        </p:spPr>
        <p:txBody>
          <a:bodyPr/>
          <a:lstStyle/>
          <a:p>
            <a:pPr algn="l"/>
            <a:r>
              <a:rPr lang="en-US" dirty="0"/>
              <a:t>Presentation Title - edit in Insert -&gt; Header &amp; Footer</a:t>
            </a:r>
          </a:p>
        </p:txBody>
      </p:sp>
      <p:sp>
        <p:nvSpPr>
          <p:cNvPr id="10" name="Title 11">
            <a:extLst>
              <a:ext uri="{FF2B5EF4-FFF2-40B4-BE49-F238E27FC236}">
                <a16:creationId xmlns:a16="http://schemas.microsoft.com/office/drawing/2014/main" id="{ADC5C568-EB34-5841-A964-673EAF7A5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40" y="785128"/>
            <a:ext cx="5259797" cy="1325563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9682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no bullets - objec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D1018E-C64A-AF48-9E6B-132DB65FDCD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393232" y="1527048"/>
            <a:ext cx="5498592" cy="2880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add object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FC537D-F0C0-974F-9C12-49414CB98FE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787909" y="6419088"/>
            <a:ext cx="4291584" cy="192024"/>
          </a:xfrm>
        </p:spPr>
        <p:txBody>
          <a:bodyPr/>
          <a:lstStyle/>
          <a:p>
            <a:pPr algn="l"/>
            <a:r>
              <a:rPr lang="en-US"/>
              <a:t>Presentation Title - edit in Insert -&gt; Header &amp; Footer</a:t>
            </a:r>
            <a:endParaRPr lang="en-US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FD2E875-9B1D-E344-9E93-6F5C46B5E5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89240" y="2121408"/>
            <a:ext cx="5259797" cy="5852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chemeClr val="accent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1C3D9780-A432-234F-B6BA-08CD18E871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87909" y="2711866"/>
            <a:ext cx="5261128" cy="3170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Montserrat" pitchFamily="2" charset="77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Montserrat" pitchFamily="2" charset="77"/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  <a:latin typeface="Montserrat" pitchFamily="2" charset="77"/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1921208-3B7C-7F47-AE29-715822FE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40" y="785128"/>
            <a:ext cx="5259797" cy="1325563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9000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Object (no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C2096-36A8-EB4A-ABB5-5DAAFF686BC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81816" y="1801368"/>
            <a:ext cx="10399775" cy="42245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add object or body – no bullets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FCC28-F4F9-A946-8277-290B47A19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813" y="6419088"/>
            <a:ext cx="4291584" cy="192024"/>
          </a:xfrm>
        </p:spPr>
        <p:txBody>
          <a:bodyPr/>
          <a:lstStyle/>
          <a:p>
            <a:pPr algn="l"/>
            <a:r>
              <a:rPr lang="en-US" dirty="0"/>
              <a:t>Presentation Title - edit in Insert -&gt; Header &amp; Footer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3965E4-FAF7-F54E-862F-4C8870E51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813" y="508888"/>
            <a:ext cx="10399773" cy="1181805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5371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Object or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C2096-36A8-EB4A-ABB5-5DAAFF686BC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56412" y="1801368"/>
            <a:ext cx="10399775" cy="4224528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add object or body with bullets</a:t>
            </a:r>
          </a:p>
          <a:p>
            <a:pPr lvl="1"/>
            <a:endParaRPr lang="en-US" dirty="0"/>
          </a:p>
          <a:p>
            <a:pPr lvl="2"/>
            <a:endParaRPr lang="en-US" sz="1400" dirty="0"/>
          </a:p>
          <a:p>
            <a:pPr lvl="3"/>
            <a:endParaRPr lang="en-US" sz="1200" dirty="0"/>
          </a:p>
          <a:p>
            <a:pPr lvl="4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FCC28-F4F9-A946-8277-290B47A19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6409" y="6419088"/>
            <a:ext cx="4291584" cy="192024"/>
          </a:xfrm>
        </p:spPr>
        <p:txBody>
          <a:bodyPr/>
          <a:lstStyle/>
          <a:p>
            <a:pPr algn="l"/>
            <a:r>
              <a:rPr lang="en-US" dirty="0"/>
              <a:t>Presentation Title - edit in Insert -&gt; Header &amp; Footer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3965E4-FAF7-F54E-862F-4C8870E51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409" y="508888"/>
            <a:ext cx="10399773" cy="1181805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19524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5710CC-8F1B-0042-904C-0AD61E9318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57428" y="6419088"/>
            <a:ext cx="4291584" cy="192024"/>
          </a:xfrm>
        </p:spPr>
        <p:txBody>
          <a:bodyPr/>
          <a:lstStyle/>
          <a:p>
            <a:pPr algn="l"/>
            <a:r>
              <a:rPr lang="en-US" dirty="0"/>
              <a:t>Presentation Title - edit in Insert -&gt; Header &amp; Footer</a:t>
            </a:r>
          </a:p>
        </p:txBody>
      </p:sp>
    </p:spTree>
    <p:extLst>
      <p:ext uri="{BB962C8B-B14F-4D97-AF65-F5344CB8AC3E}">
        <p14:creationId xmlns:p14="http://schemas.microsoft.com/office/powerpoint/2010/main" val="557250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FE1BAF-1AF2-7743-87FD-F7D15D4FB492}"/>
              </a:ext>
            </a:extLst>
          </p:cNvPr>
          <p:cNvSpPr txBox="1"/>
          <p:nvPr userDrawn="1"/>
        </p:nvSpPr>
        <p:spPr>
          <a:xfrm>
            <a:off x="294293" y="2861246"/>
            <a:ext cx="7882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b="1" i="0" baseline="0" dirty="0">
                <a:solidFill>
                  <a:schemeClr val="tx1"/>
                </a:solidFill>
                <a:latin typeface="Calibri" panose="020F0502020204030204" pitchFamily="34" charset="0"/>
              </a:rPr>
              <a:t>DIVIDER</a:t>
            </a:r>
            <a:r>
              <a:rPr lang="en-US" sz="6000" b="1" i="0" dirty="0">
                <a:solidFill>
                  <a:schemeClr val="tx1"/>
                </a:solidFill>
                <a:latin typeface="Calibri" panose="020F0502020204030204" pitchFamily="34" charset="0"/>
              </a:rPr>
              <a:t> OPTIONS</a:t>
            </a:r>
          </a:p>
        </p:txBody>
      </p:sp>
      <p:sp>
        <p:nvSpPr>
          <p:cNvPr id="4" name="Striped Right Arrow 3">
            <a:extLst>
              <a:ext uri="{FF2B5EF4-FFF2-40B4-BE49-F238E27FC236}">
                <a16:creationId xmlns:a16="http://schemas.microsoft.com/office/drawing/2014/main" id="{F215A2F4-F572-CC4B-BB9A-FCAF07A2C29A}"/>
              </a:ext>
            </a:extLst>
          </p:cNvPr>
          <p:cNvSpPr/>
          <p:nvPr userDrawn="1"/>
        </p:nvSpPr>
        <p:spPr>
          <a:xfrm>
            <a:off x="8177048" y="2341178"/>
            <a:ext cx="4014952" cy="2175642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6291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 - No De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C1135799-4731-6C46-AC3B-28577BFB00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66021" y="2374905"/>
            <a:ext cx="7893049" cy="1370013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3600" b="1" i="0" cap="all" spc="2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16 x 9 Widescreen example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A6F6076F-333F-7F4E-963A-6274C372E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6021" y="5019680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1" i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F711862-E8E1-E147-A552-01650F874E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5405" y="5355451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="1" i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4B9A4-6F9E-1C45-BB76-E0B58BB5253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6021" y="3744913"/>
            <a:ext cx="7893049" cy="81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7644522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C0DC3B-B946-8340-90FF-0AAE082D2F6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7456" y="3749045"/>
            <a:ext cx="8271933" cy="968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B11588B-132A-0D44-B7C4-5A55720357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7459" y="1431290"/>
            <a:ext cx="8271932" cy="23177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 b="1" i="0" cap="all" spc="200" baseline="0">
                <a:solidFill>
                  <a:schemeClr val="accent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divider Title</a:t>
            </a:r>
          </a:p>
        </p:txBody>
      </p:sp>
    </p:spTree>
    <p:extLst>
      <p:ext uri="{BB962C8B-B14F-4D97-AF65-F5344CB8AC3E}">
        <p14:creationId xmlns:p14="http://schemas.microsoft.com/office/powerpoint/2010/main" val="3547252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igold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D93AE0A-601B-454C-907B-3E09CCE280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7456" y="3749045"/>
            <a:ext cx="8271933" cy="968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D5913-FA7D-B14E-9FF6-F1705B5980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7456" y="1607320"/>
            <a:ext cx="8271933" cy="212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 b="1" i="0" cap="all" spc="200" baseline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divider Title</a:t>
            </a:r>
          </a:p>
        </p:txBody>
      </p:sp>
    </p:spTree>
    <p:extLst>
      <p:ext uri="{BB962C8B-B14F-4D97-AF65-F5344CB8AC3E}">
        <p14:creationId xmlns:p14="http://schemas.microsoft.com/office/powerpoint/2010/main" val="388500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y Blue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D6AC92-59F5-BB4B-A886-196B1E3F6C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7456" y="3749045"/>
            <a:ext cx="8271933" cy="968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94A422E-20D5-DF45-8D40-D2379067D1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7456" y="1607320"/>
            <a:ext cx="8271933" cy="212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 b="1" i="0" cap="all" spc="200" baseline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divider Title</a:t>
            </a:r>
          </a:p>
        </p:txBody>
      </p:sp>
    </p:spTree>
    <p:extLst>
      <p:ext uri="{BB962C8B-B14F-4D97-AF65-F5344CB8AC3E}">
        <p14:creationId xmlns:p14="http://schemas.microsoft.com/office/powerpoint/2010/main" val="39196766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y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D6AC92-59F5-BB4B-A886-196B1E3F6C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7456" y="3749045"/>
            <a:ext cx="8271933" cy="968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94A422E-20D5-DF45-8D40-D2379067D1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7456" y="1607320"/>
            <a:ext cx="8271933" cy="212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 b="1" i="0" cap="all" spc="200" baseline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divider Title</a:t>
            </a:r>
          </a:p>
        </p:txBody>
      </p:sp>
    </p:spTree>
    <p:extLst>
      <p:ext uri="{BB962C8B-B14F-4D97-AF65-F5344CB8AC3E}">
        <p14:creationId xmlns:p14="http://schemas.microsoft.com/office/powerpoint/2010/main" val="4786867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mpkin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158C16BC-D113-8541-98A8-2FA18F6A614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7456" y="3749045"/>
            <a:ext cx="8271933" cy="968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6302A62-13C8-5E40-BC36-D6E5EE325B9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7456" y="1607320"/>
            <a:ext cx="8271933" cy="212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 b="1" i="0" cap="all" spc="200" baseline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divider Title</a:t>
            </a:r>
          </a:p>
        </p:txBody>
      </p:sp>
    </p:spTree>
    <p:extLst>
      <p:ext uri="{BB962C8B-B14F-4D97-AF65-F5344CB8AC3E}">
        <p14:creationId xmlns:p14="http://schemas.microsoft.com/office/powerpoint/2010/main" val="3739110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leaf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A13C26-E85A-D140-AB87-80B9A8D26E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7456" y="3749045"/>
            <a:ext cx="8271933" cy="968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09EDA34-32CF-9F49-85D6-5A7D749274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7456" y="1607320"/>
            <a:ext cx="8271933" cy="212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 b="1" i="0" cap="all" spc="200" baseline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divider Title</a:t>
            </a:r>
          </a:p>
        </p:txBody>
      </p:sp>
    </p:spTree>
    <p:extLst>
      <p:ext uri="{BB962C8B-B14F-4D97-AF65-F5344CB8AC3E}">
        <p14:creationId xmlns:p14="http://schemas.microsoft.com/office/powerpoint/2010/main" val="24155394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3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 - Horiz De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C1135799-4731-6C46-AC3B-28577BFB00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66021" y="2374905"/>
            <a:ext cx="7893049" cy="1370013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3600" b="1" i="0" cap="all" spc="200" baseline="0">
                <a:solidFill>
                  <a:srgbClr val="D5A845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A6F6076F-333F-7F4E-963A-6274C372E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6021" y="5019680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1" i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F711862-E8E1-E147-A552-01650F874E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5405" y="5355451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="1" i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6C9A45-71FB-A84A-B778-9963C83B73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00544" y="301752"/>
            <a:ext cx="508000" cy="1397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707004-E938-1040-9D5F-1B97B513DF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12607" y="274320"/>
            <a:ext cx="3645408" cy="19202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050" b="1" i="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Faculty / Department / Office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1C31B1B-3D77-3345-80F1-A9F7F84F5C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66021" y="3744913"/>
            <a:ext cx="7893049" cy="81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66640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 - Vert De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C1135799-4731-6C46-AC3B-28577BFB00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66021" y="2374905"/>
            <a:ext cx="7893049" cy="1370013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3600" b="1" i="0" cap="all" spc="2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A6F6076F-333F-7F4E-963A-6274C372E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6021" y="5019680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1" i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F711862-E8E1-E147-A552-01650F874E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5405" y="5355451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="1" i="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5E727CF-EEAE-B04E-967B-C7C73F47D3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7025" y="435065"/>
            <a:ext cx="186267" cy="1397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E2F993E-6719-9B46-AD7B-D0A8483130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34097" y="1079080"/>
            <a:ext cx="186267" cy="13970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4FA135-19D5-3E4B-8807-DF6813DD1DB8}"/>
              </a:ext>
            </a:extLst>
          </p:cNvPr>
          <p:cNvCxnSpPr/>
          <p:nvPr userDrawn="1"/>
        </p:nvCxnSpPr>
        <p:spPr>
          <a:xfrm>
            <a:off x="9837685" y="651423"/>
            <a:ext cx="1306755" cy="0"/>
          </a:xfrm>
          <a:prstGeom prst="line">
            <a:avLst/>
          </a:prstGeom>
          <a:noFill/>
          <a:ln w="6350" cap="flat" cmpd="sng" algn="ctr">
            <a:solidFill>
              <a:srgbClr val="B1CD49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099ACA2-B8C4-274F-A9DD-2E8E2F21DC7B}"/>
              </a:ext>
            </a:extLst>
          </p:cNvPr>
          <p:cNvCxnSpPr/>
          <p:nvPr userDrawn="1"/>
        </p:nvCxnSpPr>
        <p:spPr>
          <a:xfrm>
            <a:off x="9837685" y="982125"/>
            <a:ext cx="1306755" cy="0"/>
          </a:xfrm>
          <a:prstGeom prst="line">
            <a:avLst/>
          </a:prstGeom>
          <a:noFill/>
          <a:ln w="6350" cap="flat" cmpd="sng" algn="ctr">
            <a:solidFill>
              <a:srgbClr val="B1CD49">
                <a:lumMod val="50000"/>
              </a:srgbClr>
            </a:solidFill>
            <a:prstDash val="solid"/>
            <a:miter lim="800000"/>
          </a:ln>
          <a:effectLst/>
        </p:spPr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E5C5EAE2-201C-5942-9CF1-C09BD72588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527025" y="746837"/>
            <a:ext cx="186267" cy="1397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B9975-857D-5547-8BDD-EAADB9FEAE8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37683" y="417938"/>
            <a:ext cx="1816608" cy="16849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900" b="1" i="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Faculty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909D250A-B25E-6649-AB4C-180B3A4EA1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37683" y="733363"/>
            <a:ext cx="1816608" cy="16849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900" b="1" i="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Department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C960B9C6-8EB9-E744-A6A0-4B52C30B94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837683" y="1058690"/>
            <a:ext cx="1816608" cy="16849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900" b="1" i="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Partner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C1E648F5-D2C9-8B44-8B4B-CB813E4477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6021" y="3744913"/>
            <a:ext cx="7893049" cy="81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122146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DC7B14-5E1D-F04C-8AF0-EDAC6411A91C}"/>
              </a:ext>
            </a:extLst>
          </p:cNvPr>
          <p:cNvSpPr txBox="1"/>
          <p:nvPr userDrawn="1"/>
        </p:nvSpPr>
        <p:spPr>
          <a:xfrm>
            <a:off x="0" y="2341178"/>
            <a:ext cx="88602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b="1" i="0" baseline="0" dirty="0">
                <a:solidFill>
                  <a:srgbClr val="DCA83C"/>
                </a:solidFill>
                <a:latin typeface="Calibri" panose="020F0502020204030204" pitchFamily="34" charset="0"/>
              </a:rPr>
              <a:t>LIGHT COVER </a:t>
            </a:r>
          </a:p>
          <a:p>
            <a:pPr lvl="0" algn="ctr"/>
            <a:r>
              <a:rPr lang="en-US" sz="6000" b="1" i="0" baseline="0" dirty="0">
                <a:solidFill>
                  <a:srgbClr val="DCA83C"/>
                </a:solidFill>
                <a:latin typeface="Calibri" panose="020F0502020204030204" pitchFamily="34" charset="0"/>
              </a:rPr>
              <a:t>OPTIONS  (FULL)</a:t>
            </a:r>
          </a:p>
        </p:txBody>
      </p:sp>
      <p:sp>
        <p:nvSpPr>
          <p:cNvPr id="3" name="Striped Right Arrow 2">
            <a:extLst>
              <a:ext uri="{FF2B5EF4-FFF2-40B4-BE49-F238E27FC236}">
                <a16:creationId xmlns:a16="http://schemas.microsoft.com/office/drawing/2014/main" id="{A7497156-42C9-D441-B25E-BCCBB30CEE63}"/>
              </a:ext>
            </a:extLst>
          </p:cNvPr>
          <p:cNvSpPr/>
          <p:nvPr userDrawn="1"/>
        </p:nvSpPr>
        <p:spPr>
          <a:xfrm>
            <a:off x="8177048" y="2341178"/>
            <a:ext cx="4014952" cy="217564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DCA8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29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 - No De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C1135799-4731-6C46-AC3B-28577BFB00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66021" y="2374905"/>
            <a:ext cx="7893049" cy="1370013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4000" b="1" i="0" cap="all" spc="20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A6F6076F-333F-7F4E-963A-6274C372E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6021" y="5019680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1" i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F711862-E8E1-E147-A552-01650F874E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5405" y="5355451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="1" i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4B9A4-6F9E-1C45-BB76-E0B58BB5253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6021" y="3744913"/>
            <a:ext cx="7893049" cy="81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09147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 - Horiz De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C1135799-4731-6C46-AC3B-28577BFB00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66021" y="2374905"/>
            <a:ext cx="7893049" cy="1370013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4000" b="1" i="0" cap="all" spc="20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A6F6076F-333F-7F4E-963A-6274C372E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6021" y="5019680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1" i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F711862-E8E1-E147-A552-01650F874E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5405" y="5355451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="1" i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6C9A45-71FB-A84A-B778-9963C83B73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00544" y="301752"/>
            <a:ext cx="381000" cy="1397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707004-E938-1040-9D5F-1B97B513DF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12607" y="274320"/>
            <a:ext cx="3645408" cy="19202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050" b="1" i="0" cap="all" baseline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Faculty / Department / Office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1C31B1B-3D77-3345-80F1-A9F7F84F5C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66021" y="3744913"/>
            <a:ext cx="7893049" cy="81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09699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 - Vert De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C1135799-4731-6C46-AC3B-28577BFB00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66021" y="2374905"/>
            <a:ext cx="7893049" cy="1370013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4000" b="1" i="0" cap="all" spc="20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A6F6076F-333F-7F4E-963A-6274C372E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6021" y="5019680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1" i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F711862-E8E1-E147-A552-01650F874E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5405" y="5355451"/>
            <a:ext cx="7893049" cy="2878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="1" i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5E727CF-EEAE-B04E-967B-C7C73F47D3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7025" y="435065"/>
            <a:ext cx="139700" cy="1397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E2F993E-6719-9B46-AD7B-D0A8483130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34097" y="1079080"/>
            <a:ext cx="139700" cy="13970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4FA135-19D5-3E4B-8807-DF6813DD1DB8}"/>
              </a:ext>
            </a:extLst>
          </p:cNvPr>
          <p:cNvCxnSpPr/>
          <p:nvPr userDrawn="1"/>
        </p:nvCxnSpPr>
        <p:spPr>
          <a:xfrm>
            <a:off x="9837685" y="651423"/>
            <a:ext cx="1306755" cy="0"/>
          </a:xfrm>
          <a:prstGeom prst="line">
            <a:avLst/>
          </a:prstGeom>
          <a:noFill/>
          <a:ln w="6350" cap="flat" cmpd="sng" algn="ctr">
            <a:solidFill>
              <a:srgbClr val="B1CD49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099ACA2-B8C4-274F-A9DD-2E8E2F21DC7B}"/>
              </a:ext>
            </a:extLst>
          </p:cNvPr>
          <p:cNvCxnSpPr/>
          <p:nvPr userDrawn="1"/>
        </p:nvCxnSpPr>
        <p:spPr>
          <a:xfrm>
            <a:off x="9837685" y="982125"/>
            <a:ext cx="1306755" cy="0"/>
          </a:xfrm>
          <a:prstGeom prst="line">
            <a:avLst/>
          </a:prstGeom>
          <a:noFill/>
          <a:ln w="6350" cap="flat" cmpd="sng" algn="ctr">
            <a:solidFill>
              <a:srgbClr val="B1CD49">
                <a:lumMod val="50000"/>
              </a:srgbClr>
            </a:solidFill>
            <a:prstDash val="solid"/>
            <a:miter lim="800000"/>
          </a:ln>
          <a:effectLst/>
        </p:spPr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E5C5EAE2-201C-5942-9CF1-C09BD72588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527025" y="746837"/>
            <a:ext cx="139700" cy="1397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B9975-857D-5547-8BDD-EAADB9FEAE8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37683" y="417938"/>
            <a:ext cx="1816608" cy="16849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900" b="1" i="0" cap="all" baseline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Faculty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909D250A-B25E-6649-AB4C-180B3A4EA1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37683" y="733363"/>
            <a:ext cx="1816608" cy="16849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900" b="1" i="0" cap="all" baseline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Department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C960B9C6-8EB9-E744-A6A0-4B52C30B94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837683" y="1058690"/>
            <a:ext cx="1816608" cy="16849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900" b="1" i="0" cap="all" baseline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Partner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C1E648F5-D2C9-8B44-8B4B-CB813E4477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6021" y="3744913"/>
            <a:ext cx="7893049" cy="81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cap="all" spc="200" baseline="0">
                <a:solidFill>
                  <a:schemeClr val="accent4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85042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B52E1AB2-79A2-B645-ADA2-CB83F6F88934}"/>
              </a:ext>
            </a:extLst>
          </p:cNvPr>
          <p:cNvSpPr txBox="1">
            <a:spLocks/>
          </p:cNvSpPr>
          <p:nvPr userDrawn="1"/>
        </p:nvSpPr>
        <p:spPr>
          <a:xfrm>
            <a:off x="7032909" y="6415908"/>
            <a:ext cx="4296065" cy="190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800" b="1" i="0" spc="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UNIVERSITY AS IT’S MEANT TO BE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2BBCFF-A5E0-C24F-9A32-473467030E48}"/>
              </a:ext>
            </a:extLst>
          </p:cNvPr>
          <p:cNvSpPr txBox="1"/>
          <p:nvPr userDrawn="1"/>
        </p:nvSpPr>
        <p:spPr>
          <a:xfrm>
            <a:off x="294293" y="2921167"/>
            <a:ext cx="7882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b="1" i="0" baseline="0" dirty="0">
                <a:solidFill>
                  <a:schemeClr val="tx1"/>
                </a:solidFill>
                <a:latin typeface="Calibri" panose="020F0502020204030204" pitchFamily="34" charset="0"/>
              </a:rPr>
              <a:t>INSIDE PAGE LAYOUTS</a:t>
            </a:r>
          </a:p>
        </p:txBody>
      </p:sp>
      <p:sp>
        <p:nvSpPr>
          <p:cNvPr id="15" name="Striped Right Arrow 14">
            <a:extLst>
              <a:ext uri="{FF2B5EF4-FFF2-40B4-BE49-F238E27FC236}">
                <a16:creationId xmlns:a16="http://schemas.microsoft.com/office/drawing/2014/main" id="{7D043B80-F8DB-0A4D-8755-BF356AFCB4AB}"/>
              </a:ext>
            </a:extLst>
          </p:cNvPr>
          <p:cNvSpPr/>
          <p:nvPr userDrawn="1"/>
        </p:nvSpPr>
        <p:spPr>
          <a:xfrm>
            <a:off x="8177048" y="2341178"/>
            <a:ext cx="4014952" cy="2175642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0417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7.jp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8.jp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3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8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F2B48-DF03-FC43-A052-4C7D8CC4B7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4128" y="6419088"/>
            <a:ext cx="4291584" cy="1920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800" b="1" i="0" cap="all" spc="20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US" dirty="0"/>
              <a:t>Presentation Title - edit in Insert -&gt; Header &amp; Footer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B3BD6AE-0456-5443-A1E0-E44118FF8A2F}"/>
              </a:ext>
            </a:extLst>
          </p:cNvPr>
          <p:cNvSpPr txBox="1">
            <a:spLocks/>
          </p:cNvSpPr>
          <p:nvPr userDrawn="1"/>
        </p:nvSpPr>
        <p:spPr>
          <a:xfrm>
            <a:off x="7032909" y="6415908"/>
            <a:ext cx="4296065" cy="190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800" b="1" i="0" spc="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UNIVERSITY AS IT’S MEANT TO BE</a:t>
            </a:r>
          </a:p>
        </p:txBody>
      </p:sp>
    </p:spTree>
    <p:extLst>
      <p:ext uri="{BB962C8B-B14F-4D97-AF65-F5344CB8AC3E}">
        <p14:creationId xmlns:p14="http://schemas.microsoft.com/office/powerpoint/2010/main" val="246354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3" r:id="rId2"/>
    <p:sldLayoutId id="2147483684" r:id="rId3"/>
    <p:sldLayoutId id="2147483680" r:id="rId4"/>
    <p:sldLayoutId id="2147483685" r:id="rId5"/>
    <p:sldLayoutId id="2147483686" r:id="rId6"/>
    <p:sldLayoutId id="2147483687" r:id="rId7"/>
    <p:sldLayoutId id="2147483682" r:id="rId8"/>
    <p:sldLayoutId id="2147483729" r:id="rId9"/>
    <p:sldLayoutId id="2147483725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375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697" r:id="rId2"/>
    <p:sldLayoutId id="2147483698" r:id="rId3"/>
    <p:sldLayoutId id="2147483699" r:id="rId4"/>
    <p:sldLayoutId id="2147483728" r:id="rId5"/>
    <p:sldLayoutId id="2147483700" r:id="rId6"/>
    <p:sldLayoutId id="2147483701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0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55F0C9-D176-AA4A-AD44-02E753B099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16 x 9 widescreen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C4E84-3420-074F-8CD2-634B600C02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Marketing &amp; Communications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7454C-7196-B945-A918-7C0C048575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August 2, 2021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6FC2D1-6DBF-084C-AA8C-B6AC254662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 dark cover option is available as well</a:t>
            </a:r>
          </a:p>
        </p:txBody>
      </p:sp>
    </p:spTree>
    <p:extLst>
      <p:ext uri="{BB962C8B-B14F-4D97-AF65-F5344CB8AC3E}">
        <p14:creationId xmlns:p14="http://schemas.microsoft.com/office/powerpoint/2010/main" val="311024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2B4DB-F19E-EA45-A5FC-EE29F315C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375D8-1412-9748-AB7A-9C8DB2188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EBE61D-7D81-E341-BD7A-DBE876F29A7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73709-F209-0A49-B84C-3673EA9F71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en-US"/>
              <a:t>Presentation Title - edit in Insert -&gt; Header &amp;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10931"/>
      </p:ext>
    </p:extLst>
  </p:cSld>
  <p:clrMapOvr>
    <a:masterClrMapping/>
  </p:clrMapOvr>
</p:sld>
</file>

<file path=ppt/theme/theme1.xml><?xml version="1.0" encoding="utf-8"?>
<a:theme xmlns:a="http://schemas.openxmlformats.org/drawingml/2006/main" name="Dark Cover Options - Full">
  <a:themeElements>
    <a:clrScheme name="STFX Colours">
      <a:dk1>
        <a:srgbClr val="001B40"/>
      </a:dk1>
      <a:lt1>
        <a:srgbClr val="FFFFFF"/>
      </a:lt1>
      <a:dk2>
        <a:srgbClr val="323232"/>
      </a:dk2>
      <a:lt2>
        <a:srgbClr val="E6E6E6"/>
      </a:lt2>
      <a:accent1>
        <a:srgbClr val="DCA827"/>
      </a:accent1>
      <a:accent2>
        <a:srgbClr val="D35D33"/>
      </a:accent2>
      <a:accent3>
        <a:srgbClr val="B1CD49"/>
      </a:accent3>
      <a:accent4>
        <a:srgbClr val="415F8E"/>
      </a:accent4>
      <a:accent5>
        <a:srgbClr val="5E739E"/>
      </a:accent5>
      <a:accent6>
        <a:srgbClr val="DCDCDC"/>
      </a:accent6>
      <a:hlink>
        <a:srgbClr val="C8C8C8"/>
      </a:hlink>
      <a:folHlink>
        <a:srgbClr val="B3B3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Light Cover Options - Full">
  <a:themeElements>
    <a:clrScheme name="STFX Colours">
      <a:dk1>
        <a:srgbClr val="001B40"/>
      </a:dk1>
      <a:lt1>
        <a:srgbClr val="FFFFFF"/>
      </a:lt1>
      <a:dk2>
        <a:srgbClr val="323232"/>
      </a:dk2>
      <a:lt2>
        <a:srgbClr val="E6E6E6"/>
      </a:lt2>
      <a:accent1>
        <a:srgbClr val="DCA827"/>
      </a:accent1>
      <a:accent2>
        <a:srgbClr val="D35D33"/>
      </a:accent2>
      <a:accent3>
        <a:srgbClr val="B1CD49"/>
      </a:accent3>
      <a:accent4>
        <a:srgbClr val="415F8E"/>
      </a:accent4>
      <a:accent5>
        <a:srgbClr val="5E739E"/>
      </a:accent5>
      <a:accent6>
        <a:srgbClr val="DCDCDC"/>
      </a:accent6>
      <a:hlink>
        <a:srgbClr val="C8C8C8"/>
      </a:hlink>
      <a:folHlink>
        <a:srgbClr val="B3B3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nside Layouts">
  <a:themeElements>
    <a:clrScheme name="STFX Colours">
      <a:dk1>
        <a:srgbClr val="001B40"/>
      </a:dk1>
      <a:lt1>
        <a:srgbClr val="FFFFFF"/>
      </a:lt1>
      <a:dk2>
        <a:srgbClr val="323232"/>
      </a:dk2>
      <a:lt2>
        <a:srgbClr val="E6E6E6"/>
      </a:lt2>
      <a:accent1>
        <a:srgbClr val="DCA827"/>
      </a:accent1>
      <a:accent2>
        <a:srgbClr val="D35D33"/>
      </a:accent2>
      <a:accent3>
        <a:srgbClr val="B1CD49"/>
      </a:accent3>
      <a:accent4>
        <a:srgbClr val="415F8E"/>
      </a:accent4>
      <a:accent5>
        <a:srgbClr val="5E739E"/>
      </a:accent5>
      <a:accent6>
        <a:srgbClr val="DCDCDC"/>
      </a:accent6>
      <a:hlink>
        <a:srgbClr val="C8C8C8"/>
      </a:hlink>
      <a:folHlink>
        <a:srgbClr val="B3B3B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>
            <a:latin typeface="Montserrat" pitchFamily="2" charset="7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dirty="0" smtClean="0">
            <a:latin typeface="Montserrat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DIVIDER OPTIONS">
  <a:themeElements>
    <a:clrScheme name="STFX Colours">
      <a:dk1>
        <a:srgbClr val="001B40"/>
      </a:dk1>
      <a:lt1>
        <a:srgbClr val="FFFFFF"/>
      </a:lt1>
      <a:dk2>
        <a:srgbClr val="323232"/>
      </a:dk2>
      <a:lt2>
        <a:srgbClr val="E6E6E6"/>
      </a:lt2>
      <a:accent1>
        <a:srgbClr val="DCA827"/>
      </a:accent1>
      <a:accent2>
        <a:srgbClr val="D35D33"/>
      </a:accent2>
      <a:accent3>
        <a:srgbClr val="B1CD49"/>
      </a:accent3>
      <a:accent4>
        <a:srgbClr val="415F8E"/>
      </a:accent4>
      <a:accent5>
        <a:srgbClr val="5E739E"/>
      </a:accent5>
      <a:accent6>
        <a:srgbClr val="DCDCDC"/>
      </a:accent6>
      <a:hlink>
        <a:srgbClr val="C8C8C8"/>
      </a:hlink>
      <a:folHlink>
        <a:srgbClr val="B3B3B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Blank">
  <a:themeElements>
    <a:clrScheme name="STFX Colours">
      <a:dk1>
        <a:srgbClr val="001B40"/>
      </a:dk1>
      <a:lt1>
        <a:srgbClr val="FFFFFF"/>
      </a:lt1>
      <a:dk2>
        <a:srgbClr val="323232"/>
      </a:dk2>
      <a:lt2>
        <a:srgbClr val="E6E6E6"/>
      </a:lt2>
      <a:accent1>
        <a:srgbClr val="DCA827"/>
      </a:accent1>
      <a:accent2>
        <a:srgbClr val="D35D33"/>
      </a:accent2>
      <a:accent3>
        <a:srgbClr val="B1CD49"/>
      </a:accent3>
      <a:accent4>
        <a:srgbClr val="415F8E"/>
      </a:accent4>
      <a:accent5>
        <a:srgbClr val="5E739E"/>
      </a:accent5>
      <a:accent6>
        <a:srgbClr val="DCDCDC"/>
      </a:accent6>
      <a:hlink>
        <a:srgbClr val="C8C8C8"/>
      </a:hlink>
      <a:folHlink>
        <a:srgbClr val="B3B3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</TotalTime>
  <Words>30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Calibri</vt:lpstr>
      <vt:lpstr>Montserrat</vt:lpstr>
      <vt:lpstr>Arial</vt:lpstr>
      <vt:lpstr>Dark Cover Options - Full</vt:lpstr>
      <vt:lpstr>1_Light Cover Options - Full</vt:lpstr>
      <vt:lpstr>Inside Layouts</vt:lpstr>
      <vt:lpstr>DIVIDER OPTIONS</vt:lpstr>
      <vt:lpstr>Blank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McCulloch</dc:creator>
  <cp:lastModifiedBy>Kyler Bell</cp:lastModifiedBy>
  <cp:revision>57</cp:revision>
  <cp:lastPrinted>2021-04-12T18:09:09Z</cp:lastPrinted>
  <dcterms:created xsi:type="dcterms:W3CDTF">2021-04-12T13:45:48Z</dcterms:created>
  <dcterms:modified xsi:type="dcterms:W3CDTF">2021-08-19T18:46:53Z</dcterms:modified>
</cp:coreProperties>
</file>